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84" r:id="rId3"/>
    <p:sldId id="285" r:id="rId4"/>
    <p:sldId id="286" r:id="rId5"/>
    <p:sldId id="289" r:id="rId6"/>
    <p:sldId id="290" r:id="rId7"/>
    <p:sldId id="294" r:id="rId8"/>
    <p:sldId id="298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B0B9"/>
    <a:srgbClr val="965F77"/>
    <a:srgbClr val="B4A3AC"/>
    <a:srgbClr val="3C3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72" autoAdjust="0"/>
    <p:restoredTop sz="94674"/>
  </p:normalViewPr>
  <p:slideViewPr>
    <p:cSldViewPr snapToGrid="0" snapToObjects="1">
      <p:cViewPr varScale="1">
        <p:scale>
          <a:sx n="113" d="100"/>
          <a:sy n="113" d="100"/>
        </p:scale>
        <p:origin x="-66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70309D-9468-3D46-84EB-B596264E407B}" type="doc">
      <dgm:prSet loTypeId="urn:microsoft.com/office/officeart/2008/layout/VerticalCurved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A152B15-647C-2F4F-B767-A6966272C7B8}">
      <dgm:prSet phldrT="[Tekst]"/>
      <dgm:spPr>
        <a:noFill/>
        <a:ln w="19050">
          <a:solidFill>
            <a:srgbClr val="C2B0B9"/>
          </a:solidFill>
        </a:ln>
      </dgm:spPr>
      <dgm:t>
        <a:bodyPr/>
        <a:lstStyle/>
        <a:p>
          <a:r>
            <a:rPr lang="en-US" b="0" i="0" dirty="0" smtClean="0"/>
            <a:t>19 faculties and 1 college, where</a:t>
          </a:r>
          <a:endParaRPr lang="pl-PL" b="1" i="0" dirty="0">
            <a:solidFill>
              <a:schemeClr val="tx1"/>
            </a:solidFill>
            <a:latin typeface="Adagio_Slab" charset="0"/>
            <a:ea typeface="Adagio_Slab" charset="0"/>
            <a:cs typeface="Adagio_Slab" charset="0"/>
          </a:endParaRPr>
        </a:p>
      </dgm:t>
    </dgm:pt>
    <dgm:pt modelId="{26742655-842F-D04E-94B5-7B28AB3F4050}" type="parTrans" cxnId="{8783A5D7-A84F-334C-B1DE-0D596CC2BD21}">
      <dgm:prSet/>
      <dgm:spPr/>
      <dgm:t>
        <a:bodyPr/>
        <a:lstStyle/>
        <a:p>
          <a:endParaRPr lang="pl-PL"/>
        </a:p>
      </dgm:t>
    </dgm:pt>
    <dgm:pt modelId="{047C2A6C-D9E6-724E-BDFF-131B00444BE0}" type="sibTrans" cxnId="{8783A5D7-A84F-334C-B1DE-0D596CC2BD21}">
      <dgm:prSet/>
      <dgm:spPr>
        <a:ln>
          <a:solidFill>
            <a:srgbClr val="C2B0B9"/>
          </a:solidFill>
        </a:ln>
      </dgm:spPr>
      <dgm:t>
        <a:bodyPr/>
        <a:lstStyle/>
        <a:p>
          <a:endParaRPr lang="pl-PL"/>
        </a:p>
      </dgm:t>
    </dgm:pt>
    <dgm:pt modelId="{A3757038-029F-804A-81AE-59E114A95ECE}">
      <dgm:prSet phldrT="[Tekst]"/>
      <dgm:spPr>
        <a:noFill/>
        <a:ln w="19050">
          <a:solidFill>
            <a:srgbClr val="C2B0B9"/>
          </a:solidFill>
        </a:ln>
      </dgm:spPr>
      <dgm:t>
        <a:bodyPr/>
        <a:lstStyle/>
        <a:p>
          <a:endParaRPr lang="pl-PL" b="0" i="0" dirty="0">
            <a:solidFill>
              <a:srgbClr val="3C3C4C"/>
            </a:solidFill>
            <a:latin typeface="Adagio_Slab" charset="0"/>
            <a:ea typeface="Adagio_Slab" charset="0"/>
            <a:cs typeface="Adagio_Slab" charset="0"/>
          </a:endParaRPr>
        </a:p>
      </dgm:t>
    </dgm:pt>
    <dgm:pt modelId="{7A6857F2-FE54-9944-BC90-F59FED932B2F}" type="parTrans" cxnId="{A2D254D4-92CD-F04C-A7F3-60A1842AC1E3}">
      <dgm:prSet/>
      <dgm:spPr/>
      <dgm:t>
        <a:bodyPr/>
        <a:lstStyle/>
        <a:p>
          <a:endParaRPr lang="pl-PL"/>
        </a:p>
      </dgm:t>
    </dgm:pt>
    <dgm:pt modelId="{DB525D62-0F35-7244-BDB4-F3B58982A2CC}" type="sibTrans" cxnId="{A2D254D4-92CD-F04C-A7F3-60A1842AC1E3}">
      <dgm:prSet/>
      <dgm:spPr/>
      <dgm:t>
        <a:bodyPr/>
        <a:lstStyle/>
        <a:p>
          <a:endParaRPr lang="pl-PL"/>
        </a:p>
      </dgm:t>
    </dgm:pt>
    <dgm:pt modelId="{D317C238-D26A-C745-AC96-AE9F79DC10DC}">
      <dgm:prSet phldrT="[Tekst]"/>
      <dgm:spPr>
        <a:noFill/>
        <a:ln w="19050">
          <a:solidFill>
            <a:srgbClr val="C2B0B9"/>
          </a:solidFill>
        </a:ln>
      </dgm:spPr>
      <dgm:t>
        <a:bodyPr/>
        <a:lstStyle/>
        <a:p>
          <a:endParaRPr lang="pl-PL" b="0" i="0" dirty="0">
            <a:solidFill>
              <a:srgbClr val="3C3C4C"/>
            </a:solidFill>
            <a:latin typeface="Adagio_Slab" charset="0"/>
            <a:ea typeface="Adagio_Slab" charset="0"/>
            <a:cs typeface="Adagio_Slab" charset="0"/>
          </a:endParaRPr>
        </a:p>
      </dgm:t>
    </dgm:pt>
    <dgm:pt modelId="{31BADC1D-0441-3A45-AE15-0888B62BDECF}" type="parTrans" cxnId="{AEC9163E-1251-B84A-ABE3-41B31D00CC0B}">
      <dgm:prSet/>
      <dgm:spPr/>
      <dgm:t>
        <a:bodyPr/>
        <a:lstStyle/>
        <a:p>
          <a:endParaRPr lang="pl-PL"/>
        </a:p>
      </dgm:t>
    </dgm:pt>
    <dgm:pt modelId="{221C351A-80C9-D542-8C01-CD3B293AE38F}" type="sibTrans" cxnId="{AEC9163E-1251-B84A-ABE3-41B31D00CC0B}">
      <dgm:prSet/>
      <dgm:spPr/>
      <dgm:t>
        <a:bodyPr/>
        <a:lstStyle/>
        <a:p>
          <a:endParaRPr lang="pl-PL"/>
        </a:p>
      </dgm:t>
    </dgm:pt>
    <dgm:pt modelId="{19F06F4F-0770-494A-9851-2A6AD979D7C6}">
      <dgm:prSet phldrT="[Tekst]"/>
      <dgm:spPr>
        <a:noFill/>
        <a:ln w="19050">
          <a:solidFill>
            <a:srgbClr val="C2B0B9"/>
          </a:solidFill>
        </a:ln>
      </dgm:spPr>
      <dgm:t>
        <a:bodyPr/>
        <a:lstStyle/>
        <a:p>
          <a:endParaRPr lang="pl-PL" b="0" i="0" dirty="0">
            <a:solidFill>
              <a:srgbClr val="3C3C4C"/>
            </a:solidFill>
            <a:latin typeface="Adagio_Slab" charset="0"/>
            <a:ea typeface="Adagio_Slab" charset="0"/>
            <a:cs typeface="Adagio_Slab" charset="0"/>
          </a:endParaRPr>
        </a:p>
      </dgm:t>
    </dgm:pt>
    <dgm:pt modelId="{DE8435EA-1FDF-E148-9479-DE09EE5F4A9E}" type="parTrans" cxnId="{73C2E0FE-2D9D-CF41-A2AE-14304ABBCF32}">
      <dgm:prSet/>
      <dgm:spPr/>
      <dgm:t>
        <a:bodyPr/>
        <a:lstStyle/>
        <a:p>
          <a:endParaRPr lang="pl-PL"/>
        </a:p>
      </dgm:t>
    </dgm:pt>
    <dgm:pt modelId="{F2303ED9-B109-7740-B816-5404DB6CAAA1}" type="sibTrans" cxnId="{73C2E0FE-2D9D-CF41-A2AE-14304ABBCF32}">
      <dgm:prSet/>
      <dgm:spPr/>
      <dgm:t>
        <a:bodyPr/>
        <a:lstStyle/>
        <a:p>
          <a:endParaRPr lang="pl-PL"/>
        </a:p>
      </dgm:t>
    </dgm:pt>
    <dgm:pt modelId="{E839A230-C519-0E4F-B55A-A9F67CC14095}">
      <dgm:prSet phldrT="[Tekst]"/>
      <dgm:spPr>
        <a:noFill/>
        <a:ln w="19050">
          <a:solidFill>
            <a:srgbClr val="C2B0B9"/>
          </a:solidFill>
        </a:ln>
      </dgm:spPr>
      <dgm:t>
        <a:bodyPr/>
        <a:lstStyle/>
        <a:p>
          <a:endParaRPr lang="pl-PL" b="0" i="0" dirty="0">
            <a:solidFill>
              <a:srgbClr val="3C3C4C"/>
            </a:solidFill>
            <a:latin typeface="Adagio_Slab" charset="0"/>
            <a:ea typeface="Adagio_Slab" charset="0"/>
            <a:cs typeface="Adagio_Slab" charset="0"/>
          </a:endParaRPr>
        </a:p>
      </dgm:t>
    </dgm:pt>
    <dgm:pt modelId="{0DD02642-8470-FC40-9CF0-3EE3FDC37119}" type="parTrans" cxnId="{2C18C0D2-9A92-4B41-B06E-A2FCE50271E3}">
      <dgm:prSet/>
      <dgm:spPr/>
      <dgm:t>
        <a:bodyPr/>
        <a:lstStyle/>
        <a:p>
          <a:endParaRPr lang="pl-PL"/>
        </a:p>
      </dgm:t>
    </dgm:pt>
    <dgm:pt modelId="{AFD74BC7-B089-0E47-9246-EE50C6F978CB}" type="sibTrans" cxnId="{2C18C0D2-9A92-4B41-B06E-A2FCE50271E3}">
      <dgm:prSet/>
      <dgm:spPr/>
      <dgm:t>
        <a:bodyPr/>
        <a:lstStyle/>
        <a:p>
          <a:endParaRPr lang="pl-PL"/>
        </a:p>
      </dgm:t>
    </dgm:pt>
    <dgm:pt modelId="{6A04C5A0-2AA6-204C-A144-93E3CCEC3B2C}" type="pres">
      <dgm:prSet presAssocID="{6570309D-9468-3D46-84EB-B596264E407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pl-PL"/>
        </a:p>
      </dgm:t>
    </dgm:pt>
    <dgm:pt modelId="{441C6BE9-AAC6-3A41-BEE7-138676C93071}" type="pres">
      <dgm:prSet presAssocID="{6570309D-9468-3D46-84EB-B596264E407B}" presName="Name1" presStyleCnt="0"/>
      <dgm:spPr/>
    </dgm:pt>
    <dgm:pt modelId="{C098F0D8-87A7-F345-B0CC-7DACD3E25E2B}" type="pres">
      <dgm:prSet presAssocID="{6570309D-9468-3D46-84EB-B596264E407B}" presName="cycle" presStyleCnt="0"/>
      <dgm:spPr/>
    </dgm:pt>
    <dgm:pt modelId="{23C0E3C5-6370-784B-A1F8-59EDF1F86FBD}" type="pres">
      <dgm:prSet presAssocID="{6570309D-9468-3D46-84EB-B596264E407B}" presName="srcNode" presStyleLbl="node1" presStyleIdx="0" presStyleCnt="5"/>
      <dgm:spPr/>
    </dgm:pt>
    <dgm:pt modelId="{722AF7CF-A3E4-DF4E-A5DE-D86F4F443BEC}" type="pres">
      <dgm:prSet presAssocID="{6570309D-9468-3D46-84EB-B596264E407B}" presName="conn" presStyleLbl="parChTrans1D2" presStyleIdx="0" presStyleCnt="1"/>
      <dgm:spPr/>
      <dgm:t>
        <a:bodyPr/>
        <a:lstStyle/>
        <a:p>
          <a:endParaRPr lang="pl-PL"/>
        </a:p>
      </dgm:t>
    </dgm:pt>
    <dgm:pt modelId="{B0A65888-870D-1843-87E5-35ABE1457727}" type="pres">
      <dgm:prSet presAssocID="{6570309D-9468-3D46-84EB-B596264E407B}" presName="extraNode" presStyleLbl="node1" presStyleIdx="0" presStyleCnt="5"/>
      <dgm:spPr/>
    </dgm:pt>
    <dgm:pt modelId="{28F68B2F-88F1-EB4E-AAB5-26AE9B40C881}" type="pres">
      <dgm:prSet presAssocID="{6570309D-9468-3D46-84EB-B596264E407B}" presName="dstNode" presStyleLbl="node1" presStyleIdx="0" presStyleCnt="5"/>
      <dgm:spPr/>
    </dgm:pt>
    <dgm:pt modelId="{C4074D33-F1B3-D34B-B068-BA21F24CAD1C}" type="pres">
      <dgm:prSet presAssocID="{7A152B15-647C-2F4F-B767-A6966272C7B8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4EBA8A5-5D34-E446-89DC-14177C4497CD}" type="pres">
      <dgm:prSet presAssocID="{7A152B15-647C-2F4F-B767-A6966272C7B8}" presName="accent_1" presStyleCnt="0"/>
      <dgm:spPr/>
    </dgm:pt>
    <dgm:pt modelId="{075F706F-5FC9-1B4D-84BC-D4E6FEF240A5}" type="pres">
      <dgm:prSet presAssocID="{7A152B15-647C-2F4F-B767-A6966272C7B8}" presName="accentRepeatNode" presStyleLbl="solidFgAcc1" presStyleIdx="0" presStyleCnt="5"/>
      <dgm:spPr>
        <a:solidFill>
          <a:srgbClr val="C2B0B9"/>
        </a:solidFill>
        <a:ln w="19050">
          <a:solidFill>
            <a:srgbClr val="C2B0B9"/>
          </a:solidFill>
        </a:ln>
      </dgm:spPr>
    </dgm:pt>
    <dgm:pt modelId="{AC5EA215-A0BE-F543-9970-87F248823A3C}" type="pres">
      <dgm:prSet presAssocID="{A3757038-029F-804A-81AE-59E114A95ECE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956C58E-9677-E34B-86F2-B0C7642704C9}" type="pres">
      <dgm:prSet presAssocID="{A3757038-029F-804A-81AE-59E114A95ECE}" presName="accent_2" presStyleCnt="0"/>
      <dgm:spPr/>
    </dgm:pt>
    <dgm:pt modelId="{1A6F2365-4D33-CF4E-AA45-BC1DF3F98A15}" type="pres">
      <dgm:prSet presAssocID="{A3757038-029F-804A-81AE-59E114A95ECE}" presName="accentRepeatNode" presStyleLbl="solidFgAcc1" presStyleIdx="1" presStyleCnt="5"/>
      <dgm:spPr>
        <a:solidFill>
          <a:srgbClr val="C2B0B9"/>
        </a:solidFill>
        <a:ln w="19050">
          <a:solidFill>
            <a:srgbClr val="C2B0B9"/>
          </a:solidFill>
        </a:ln>
      </dgm:spPr>
    </dgm:pt>
    <dgm:pt modelId="{A38F4BE2-3D75-9F43-99F9-C480C2331DF8}" type="pres">
      <dgm:prSet presAssocID="{D317C238-D26A-C745-AC96-AE9F79DC10DC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684C37F-D007-384F-9018-DD4EAE64C176}" type="pres">
      <dgm:prSet presAssocID="{D317C238-D26A-C745-AC96-AE9F79DC10DC}" presName="accent_3" presStyleCnt="0"/>
      <dgm:spPr/>
    </dgm:pt>
    <dgm:pt modelId="{D9B003BE-60E0-9248-9AA5-2B5EC3220A88}" type="pres">
      <dgm:prSet presAssocID="{D317C238-D26A-C745-AC96-AE9F79DC10DC}" presName="accentRepeatNode" presStyleLbl="solidFgAcc1" presStyleIdx="2" presStyleCnt="5"/>
      <dgm:spPr>
        <a:solidFill>
          <a:srgbClr val="C2B0B9"/>
        </a:solidFill>
        <a:ln w="19050">
          <a:solidFill>
            <a:srgbClr val="C2B0B9"/>
          </a:solidFill>
        </a:ln>
      </dgm:spPr>
    </dgm:pt>
    <dgm:pt modelId="{87F07220-9792-A449-BCD3-8E580ADE913A}" type="pres">
      <dgm:prSet presAssocID="{19F06F4F-0770-494A-9851-2A6AD979D7C6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52060FD-5E87-B345-82ED-E1753002AE76}" type="pres">
      <dgm:prSet presAssocID="{19F06F4F-0770-494A-9851-2A6AD979D7C6}" presName="accent_4" presStyleCnt="0"/>
      <dgm:spPr/>
    </dgm:pt>
    <dgm:pt modelId="{0210B4CE-875D-084D-892B-84B4B59BA1BD}" type="pres">
      <dgm:prSet presAssocID="{19F06F4F-0770-494A-9851-2A6AD979D7C6}" presName="accentRepeatNode" presStyleLbl="solidFgAcc1" presStyleIdx="3" presStyleCnt="5"/>
      <dgm:spPr>
        <a:solidFill>
          <a:srgbClr val="C2B0B9"/>
        </a:solidFill>
        <a:ln w="19050">
          <a:solidFill>
            <a:srgbClr val="C2B0B9"/>
          </a:solidFill>
        </a:ln>
      </dgm:spPr>
    </dgm:pt>
    <dgm:pt modelId="{6D825CF3-8B00-7C44-9389-9D545C43DA4E}" type="pres">
      <dgm:prSet presAssocID="{E839A230-C519-0E4F-B55A-A9F67CC14095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8B543E8-7503-734B-9C18-2C75F9EFD492}" type="pres">
      <dgm:prSet presAssocID="{E839A230-C519-0E4F-B55A-A9F67CC14095}" presName="accent_5" presStyleCnt="0"/>
      <dgm:spPr/>
    </dgm:pt>
    <dgm:pt modelId="{01D4922F-3EAA-3942-987F-6433A484C39F}" type="pres">
      <dgm:prSet presAssocID="{E839A230-C519-0E4F-B55A-A9F67CC14095}" presName="accentRepeatNode" presStyleLbl="solidFgAcc1" presStyleIdx="4" presStyleCnt="5"/>
      <dgm:spPr>
        <a:solidFill>
          <a:srgbClr val="C2B0B9"/>
        </a:solidFill>
        <a:ln w="19050">
          <a:solidFill>
            <a:srgbClr val="C2B0B9"/>
          </a:solidFill>
        </a:ln>
      </dgm:spPr>
    </dgm:pt>
  </dgm:ptLst>
  <dgm:cxnLst>
    <dgm:cxn modelId="{2C18C0D2-9A92-4B41-B06E-A2FCE50271E3}" srcId="{6570309D-9468-3D46-84EB-B596264E407B}" destId="{E839A230-C519-0E4F-B55A-A9F67CC14095}" srcOrd="4" destOrd="0" parTransId="{0DD02642-8470-FC40-9CF0-3EE3FDC37119}" sibTransId="{AFD74BC7-B089-0E47-9246-EE50C6F978CB}"/>
    <dgm:cxn modelId="{73C2E0FE-2D9D-CF41-A2AE-14304ABBCF32}" srcId="{6570309D-9468-3D46-84EB-B596264E407B}" destId="{19F06F4F-0770-494A-9851-2A6AD979D7C6}" srcOrd="3" destOrd="0" parTransId="{DE8435EA-1FDF-E148-9479-DE09EE5F4A9E}" sibTransId="{F2303ED9-B109-7740-B816-5404DB6CAAA1}"/>
    <dgm:cxn modelId="{ECE4773B-4D7E-4A9B-AD04-2824E1AF8488}" type="presOf" srcId="{047C2A6C-D9E6-724E-BDFF-131B00444BE0}" destId="{722AF7CF-A3E4-DF4E-A5DE-D86F4F443BEC}" srcOrd="0" destOrd="0" presId="urn:microsoft.com/office/officeart/2008/layout/VerticalCurvedList"/>
    <dgm:cxn modelId="{CCDA2DFF-934D-4734-8B87-2451F63F40B6}" type="presOf" srcId="{19F06F4F-0770-494A-9851-2A6AD979D7C6}" destId="{87F07220-9792-A449-BCD3-8E580ADE913A}" srcOrd="0" destOrd="0" presId="urn:microsoft.com/office/officeart/2008/layout/VerticalCurvedList"/>
    <dgm:cxn modelId="{31B8578B-1C64-4BB0-8FB7-9F7991B56D0B}" type="presOf" srcId="{E839A230-C519-0E4F-B55A-A9F67CC14095}" destId="{6D825CF3-8B00-7C44-9389-9D545C43DA4E}" srcOrd="0" destOrd="0" presId="urn:microsoft.com/office/officeart/2008/layout/VerticalCurvedList"/>
    <dgm:cxn modelId="{E241D5B1-DCEE-46E8-B971-F9E8FD371816}" type="presOf" srcId="{A3757038-029F-804A-81AE-59E114A95ECE}" destId="{AC5EA215-A0BE-F543-9970-87F248823A3C}" srcOrd="0" destOrd="0" presId="urn:microsoft.com/office/officeart/2008/layout/VerticalCurvedList"/>
    <dgm:cxn modelId="{8783A5D7-A84F-334C-B1DE-0D596CC2BD21}" srcId="{6570309D-9468-3D46-84EB-B596264E407B}" destId="{7A152B15-647C-2F4F-B767-A6966272C7B8}" srcOrd="0" destOrd="0" parTransId="{26742655-842F-D04E-94B5-7B28AB3F4050}" sibTransId="{047C2A6C-D9E6-724E-BDFF-131B00444BE0}"/>
    <dgm:cxn modelId="{23F827F3-BE1D-43FA-9FC0-CDA226950C1D}" type="presOf" srcId="{6570309D-9468-3D46-84EB-B596264E407B}" destId="{6A04C5A0-2AA6-204C-A144-93E3CCEC3B2C}" srcOrd="0" destOrd="0" presId="urn:microsoft.com/office/officeart/2008/layout/VerticalCurvedList"/>
    <dgm:cxn modelId="{A2D254D4-92CD-F04C-A7F3-60A1842AC1E3}" srcId="{6570309D-9468-3D46-84EB-B596264E407B}" destId="{A3757038-029F-804A-81AE-59E114A95ECE}" srcOrd="1" destOrd="0" parTransId="{7A6857F2-FE54-9944-BC90-F59FED932B2F}" sibTransId="{DB525D62-0F35-7244-BDB4-F3B58982A2CC}"/>
    <dgm:cxn modelId="{AEC9163E-1251-B84A-ABE3-41B31D00CC0B}" srcId="{6570309D-9468-3D46-84EB-B596264E407B}" destId="{D317C238-D26A-C745-AC96-AE9F79DC10DC}" srcOrd="2" destOrd="0" parTransId="{31BADC1D-0441-3A45-AE15-0888B62BDECF}" sibTransId="{221C351A-80C9-D542-8C01-CD3B293AE38F}"/>
    <dgm:cxn modelId="{90A78D71-834A-4C6F-818E-BC5961C5AC88}" type="presOf" srcId="{7A152B15-647C-2F4F-B767-A6966272C7B8}" destId="{C4074D33-F1B3-D34B-B068-BA21F24CAD1C}" srcOrd="0" destOrd="0" presId="urn:microsoft.com/office/officeart/2008/layout/VerticalCurvedList"/>
    <dgm:cxn modelId="{7CB26D42-994C-4347-AF1A-095F88E5A315}" type="presOf" srcId="{D317C238-D26A-C745-AC96-AE9F79DC10DC}" destId="{A38F4BE2-3D75-9F43-99F9-C480C2331DF8}" srcOrd="0" destOrd="0" presId="urn:microsoft.com/office/officeart/2008/layout/VerticalCurvedList"/>
    <dgm:cxn modelId="{96B347FD-F37F-405E-9F51-0CF46A740621}" type="presParOf" srcId="{6A04C5A0-2AA6-204C-A144-93E3CCEC3B2C}" destId="{441C6BE9-AAC6-3A41-BEE7-138676C93071}" srcOrd="0" destOrd="0" presId="urn:microsoft.com/office/officeart/2008/layout/VerticalCurvedList"/>
    <dgm:cxn modelId="{2393E071-D31F-4361-8FD7-AD59E5E615E8}" type="presParOf" srcId="{441C6BE9-AAC6-3A41-BEE7-138676C93071}" destId="{C098F0D8-87A7-F345-B0CC-7DACD3E25E2B}" srcOrd="0" destOrd="0" presId="urn:microsoft.com/office/officeart/2008/layout/VerticalCurvedList"/>
    <dgm:cxn modelId="{D2BC3379-DCA1-4E36-9C13-83584C60605F}" type="presParOf" srcId="{C098F0D8-87A7-F345-B0CC-7DACD3E25E2B}" destId="{23C0E3C5-6370-784B-A1F8-59EDF1F86FBD}" srcOrd="0" destOrd="0" presId="urn:microsoft.com/office/officeart/2008/layout/VerticalCurvedList"/>
    <dgm:cxn modelId="{1E6FEFF7-527D-448C-B162-69E8F91EFDB1}" type="presParOf" srcId="{C098F0D8-87A7-F345-B0CC-7DACD3E25E2B}" destId="{722AF7CF-A3E4-DF4E-A5DE-D86F4F443BEC}" srcOrd="1" destOrd="0" presId="urn:microsoft.com/office/officeart/2008/layout/VerticalCurvedList"/>
    <dgm:cxn modelId="{9DCD2BDD-D0A0-42F3-9823-57867BAD3769}" type="presParOf" srcId="{C098F0D8-87A7-F345-B0CC-7DACD3E25E2B}" destId="{B0A65888-870D-1843-87E5-35ABE1457727}" srcOrd="2" destOrd="0" presId="urn:microsoft.com/office/officeart/2008/layout/VerticalCurvedList"/>
    <dgm:cxn modelId="{46D1986E-5F15-4416-9228-5CCD68042D15}" type="presParOf" srcId="{C098F0D8-87A7-F345-B0CC-7DACD3E25E2B}" destId="{28F68B2F-88F1-EB4E-AAB5-26AE9B40C881}" srcOrd="3" destOrd="0" presId="urn:microsoft.com/office/officeart/2008/layout/VerticalCurvedList"/>
    <dgm:cxn modelId="{40494504-3949-431A-8651-C8F2DCBD1E93}" type="presParOf" srcId="{441C6BE9-AAC6-3A41-BEE7-138676C93071}" destId="{C4074D33-F1B3-D34B-B068-BA21F24CAD1C}" srcOrd="1" destOrd="0" presId="urn:microsoft.com/office/officeart/2008/layout/VerticalCurvedList"/>
    <dgm:cxn modelId="{130952D3-639E-4E33-BF4B-918A9606E45A}" type="presParOf" srcId="{441C6BE9-AAC6-3A41-BEE7-138676C93071}" destId="{24EBA8A5-5D34-E446-89DC-14177C4497CD}" srcOrd="2" destOrd="0" presId="urn:microsoft.com/office/officeart/2008/layout/VerticalCurvedList"/>
    <dgm:cxn modelId="{7CCFB137-191A-430B-85D3-7C59E51610BA}" type="presParOf" srcId="{24EBA8A5-5D34-E446-89DC-14177C4497CD}" destId="{075F706F-5FC9-1B4D-84BC-D4E6FEF240A5}" srcOrd="0" destOrd="0" presId="urn:microsoft.com/office/officeart/2008/layout/VerticalCurvedList"/>
    <dgm:cxn modelId="{3FA94936-9B7B-4389-BECF-241FA1385995}" type="presParOf" srcId="{441C6BE9-AAC6-3A41-BEE7-138676C93071}" destId="{AC5EA215-A0BE-F543-9970-87F248823A3C}" srcOrd="3" destOrd="0" presId="urn:microsoft.com/office/officeart/2008/layout/VerticalCurvedList"/>
    <dgm:cxn modelId="{842E2B85-D698-4279-A0E1-E4D73F8360F6}" type="presParOf" srcId="{441C6BE9-AAC6-3A41-BEE7-138676C93071}" destId="{9956C58E-9677-E34B-86F2-B0C7642704C9}" srcOrd="4" destOrd="0" presId="urn:microsoft.com/office/officeart/2008/layout/VerticalCurvedList"/>
    <dgm:cxn modelId="{31AA9A16-E758-4D8E-B892-2E0C7FEA2C6E}" type="presParOf" srcId="{9956C58E-9677-E34B-86F2-B0C7642704C9}" destId="{1A6F2365-4D33-CF4E-AA45-BC1DF3F98A15}" srcOrd="0" destOrd="0" presId="urn:microsoft.com/office/officeart/2008/layout/VerticalCurvedList"/>
    <dgm:cxn modelId="{C3E5C94B-C67E-44D7-8F40-FDA760FE0BA7}" type="presParOf" srcId="{441C6BE9-AAC6-3A41-BEE7-138676C93071}" destId="{A38F4BE2-3D75-9F43-99F9-C480C2331DF8}" srcOrd="5" destOrd="0" presId="urn:microsoft.com/office/officeart/2008/layout/VerticalCurvedList"/>
    <dgm:cxn modelId="{5C0B30D6-0A70-47BA-89B2-089EB89AC192}" type="presParOf" srcId="{441C6BE9-AAC6-3A41-BEE7-138676C93071}" destId="{C684C37F-D007-384F-9018-DD4EAE64C176}" srcOrd="6" destOrd="0" presId="urn:microsoft.com/office/officeart/2008/layout/VerticalCurvedList"/>
    <dgm:cxn modelId="{2F9E72B5-D499-4A0D-A3BE-025C0418A76F}" type="presParOf" srcId="{C684C37F-D007-384F-9018-DD4EAE64C176}" destId="{D9B003BE-60E0-9248-9AA5-2B5EC3220A88}" srcOrd="0" destOrd="0" presId="urn:microsoft.com/office/officeart/2008/layout/VerticalCurvedList"/>
    <dgm:cxn modelId="{7BF34F89-7F46-435B-A02A-6DE354B89E7E}" type="presParOf" srcId="{441C6BE9-AAC6-3A41-BEE7-138676C93071}" destId="{87F07220-9792-A449-BCD3-8E580ADE913A}" srcOrd="7" destOrd="0" presId="urn:microsoft.com/office/officeart/2008/layout/VerticalCurvedList"/>
    <dgm:cxn modelId="{52081B0B-726D-475A-A058-4E053DEF496C}" type="presParOf" srcId="{441C6BE9-AAC6-3A41-BEE7-138676C93071}" destId="{652060FD-5E87-B345-82ED-E1753002AE76}" srcOrd="8" destOrd="0" presId="urn:microsoft.com/office/officeart/2008/layout/VerticalCurvedList"/>
    <dgm:cxn modelId="{D140F5ED-678D-4DF0-BA45-3522255041FD}" type="presParOf" srcId="{652060FD-5E87-B345-82ED-E1753002AE76}" destId="{0210B4CE-875D-084D-892B-84B4B59BA1BD}" srcOrd="0" destOrd="0" presId="urn:microsoft.com/office/officeart/2008/layout/VerticalCurvedList"/>
    <dgm:cxn modelId="{DCC697E1-DF73-4A67-A974-C02EF5471DE5}" type="presParOf" srcId="{441C6BE9-AAC6-3A41-BEE7-138676C93071}" destId="{6D825CF3-8B00-7C44-9389-9D545C43DA4E}" srcOrd="9" destOrd="0" presId="urn:microsoft.com/office/officeart/2008/layout/VerticalCurvedList"/>
    <dgm:cxn modelId="{F3113579-30BE-4C3E-BFE0-EBAA529141F1}" type="presParOf" srcId="{441C6BE9-AAC6-3A41-BEE7-138676C93071}" destId="{78B543E8-7503-734B-9C18-2C75F9EFD492}" srcOrd="10" destOrd="0" presId="urn:microsoft.com/office/officeart/2008/layout/VerticalCurvedList"/>
    <dgm:cxn modelId="{FB873041-E3E4-4D90-9A06-5BB04F59C8D6}" type="presParOf" srcId="{78B543E8-7503-734B-9C18-2C75F9EFD492}" destId="{01D4922F-3EAA-3942-987F-6433A484C39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2AF7CF-A3E4-DF4E-A5DE-D86F4F443BEC}">
      <dsp:nvSpPr>
        <dsp:cNvPr id="0" name=""/>
        <dsp:cNvSpPr/>
      </dsp:nvSpPr>
      <dsp:spPr>
        <a:xfrm>
          <a:off x="-5607882" y="-858494"/>
          <a:ext cx="6676837" cy="6676837"/>
        </a:xfrm>
        <a:prstGeom prst="blockArc">
          <a:avLst>
            <a:gd name="adj1" fmla="val 18900000"/>
            <a:gd name="adj2" fmla="val 2700000"/>
            <a:gd name="adj3" fmla="val 324"/>
          </a:avLst>
        </a:prstGeom>
        <a:noFill/>
        <a:ln w="6350" cap="flat" cmpd="sng" algn="ctr">
          <a:solidFill>
            <a:srgbClr val="C2B0B9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074D33-F1B3-D34B-B068-BA21F24CAD1C}">
      <dsp:nvSpPr>
        <dsp:cNvPr id="0" name=""/>
        <dsp:cNvSpPr/>
      </dsp:nvSpPr>
      <dsp:spPr>
        <a:xfrm>
          <a:off x="467320" y="309891"/>
          <a:ext cx="6363677" cy="620179"/>
        </a:xfrm>
        <a:prstGeom prst="rect">
          <a:avLst/>
        </a:prstGeom>
        <a:noFill/>
        <a:ln w="19050">
          <a:solidFill>
            <a:srgbClr val="C2B0B9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2267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i="0" kern="1200" dirty="0" smtClean="0"/>
            <a:t>19 faculties and 1 college, where</a:t>
          </a:r>
          <a:endParaRPr lang="pl-PL" sz="3200" b="1" i="0" kern="1200" dirty="0">
            <a:solidFill>
              <a:schemeClr val="tx1"/>
            </a:solidFill>
            <a:latin typeface="Adagio_Slab" charset="0"/>
            <a:ea typeface="Adagio_Slab" charset="0"/>
            <a:cs typeface="Adagio_Slab" charset="0"/>
          </a:endParaRPr>
        </a:p>
      </dsp:txBody>
      <dsp:txXfrm>
        <a:off x="467320" y="309891"/>
        <a:ext cx="6363677" cy="620179"/>
      </dsp:txXfrm>
    </dsp:sp>
    <dsp:sp modelId="{075F706F-5FC9-1B4D-84BC-D4E6FEF240A5}">
      <dsp:nvSpPr>
        <dsp:cNvPr id="0" name=""/>
        <dsp:cNvSpPr/>
      </dsp:nvSpPr>
      <dsp:spPr>
        <a:xfrm>
          <a:off x="79707" y="232368"/>
          <a:ext cx="775224" cy="775224"/>
        </a:xfrm>
        <a:prstGeom prst="ellipse">
          <a:avLst/>
        </a:prstGeom>
        <a:solidFill>
          <a:srgbClr val="C2B0B9"/>
        </a:solidFill>
        <a:ln w="19050" cap="flat" cmpd="sng" algn="ctr">
          <a:solidFill>
            <a:srgbClr val="C2B0B9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5EA215-A0BE-F543-9970-87F248823A3C}">
      <dsp:nvSpPr>
        <dsp:cNvPr id="0" name=""/>
        <dsp:cNvSpPr/>
      </dsp:nvSpPr>
      <dsp:spPr>
        <a:xfrm>
          <a:off x="911722" y="1239863"/>
          <a:ext cx="5919274" cy="620179"/>
        </a:xfrm>
        <a:prstGeom prst="rect">
          <a:avLst/>
        </a:prstGeom>
        <a:noFill/>
        <a:ln w="19050">
          <a:solidFill>
            <a:srgbClr val="C2B0B9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2267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3200" b="0" i="0" kern="1200" dirty="0">
            <a:solidFill>
              <a:srgbClr val="3C3C4C"/>
            </a:solidFill>
            <a:latin typeface="Adagio_Slab" charset="0"/>
            <a:ea typeface="Adagio_Slab" charset="0"/>
            <a:cs typeface="Adagio_Slab" charset="0"/>
          </a:endParaRPr>
        </a:p>
      </dsp:txBody>
      <dsp:txXfrm>
        <a:off x="911722" y="1239863"/>
        <a:ext cx="5919274" cy="620179"/>
      </dsp:txXfrm>
    </dsp:sp>
    <dsp:sp modelId="{1A6F2365-4D33-CF4E-AA45-BC1DF3F98A15}">
      <dsp:nvSpPr>
        <dsp:cNvPr id="0" name=""/>
        <dsp:cNvSpPr/>
      </dsp:nvSpPr>
      <dsp:spPr>
        <a:xfrm>
          <a:off x="524110" y="1162340"/>
          <a:ext cx="775224" cy="775224"/>
        </a:xfrm>
        <a:prstGeom prst="ellipse">
          <a:avLst/>
        </a:prstGeom>
        <a:solidFill>
          <a:srgbClr val="C2B0B9"/>
        </a:solidFill>
        <a:ln w="19050" cap="flat" cmpd="sng" algn="ctr">
          <a:solidFill>
            <a:srgbClr val="C2B0B9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8F4BE2-3D75-9F43-99F9-C480C2331DF8}">
      <dsp:nvSpPr>
        <dsp:cNvPr id="0" name=""/>
        <dsp:cNvSpPr/>
      </dsp:nvSpPr>
      <dsp:spPr>
        <a:xfrm>
          <a:off x="1048118" y="2169834"/>
          <a:ext cx="5782879" cy="620179"/>
        </a:xfrm>
        <a:prstGeom prst="rect">
          <a:avLst/>
        </a:prstGeom>
        <a:noFill/>
        <a:ln w="19050">
          <a:solidFill>
            <a:srgbClr val="C2B0B9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2267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3200" b="0" i="0" kern="1200" dirty="0">
            <a:solidFill>
              <a:srgbClr val="3C3C4C"/>
            </a:solidFill>
            <a:latin typeface="Adagio_Slab" charset="0"/>
            <a:ea typeface="Adagio_Slab" charset="0"/>
            <a:cs typeface="Adagio_Slab" charset="0"/>
          </a:endParaRPr>
        </a:p>
      </dsp:txBody>
      <dsp:txXfrm>
        <a:off x="1048118" y="2169834"/>
        <a:ext cx="5782879" cy="620179"/>
      </dsp:txXfrm>
    </dsp:sp>
    <dsp:sp modelId="{D9B003BE-60E0-9248-9AA5-2B5EC3220A88}">
      <dsp:nvSpPr>
        <dsp:cNvPr id="0" name=""/>
        <dsp:cNvSpPr/>
      </dsp:nvSpPr>
      <dsp:spPr>
        <a:xfrm>
          <a:off x="660506" y="2092312"/>
          <a:ext cx="775224" cy="775224"/>
        </a:xfrm>
        <a:prstGeom prst="ellipse">
          <a:avLst/>
        </a:prstGeom>
        <a:solidFill>
          <a:srgbClr val="C2B0B9"/>
        </a:solidFill>
        <a:ln w="19050" cap="flat" cmpd="sng" algn="ctr">
          <a:solidFill>
            <a:srgbClr val="C2B0B9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F07220-9792-A449-BCD3-8E580ADE913A}">
      <dsp:nvSpPr>
        <dsp:cNvPr id="0" name=""/>
        <dsp:cNvSpPr/>
      </dsp:nvSpPr>
      <dsp:spPr>
        <a:xfrm>
          <a:off x="911722" y="3099806"/>
          <a:ext cx="5919274" cy="620179"/>
        </a:xfrm>
        <a:prstGeom prst="rect">
          <a:avLst/>
        </a:prstGeom>
        <a:noFill/>
        <a:ln w="19050">
          <a:solidFill>
            <a:srgbClr val="C2B0B9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2267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3200" b="0" i="0" kern="1200" dirty="0">
            <a:solidFill>
              <a:srgbClr val="3C3C4C"/>
            </a:solidFill>
            <a:latin typeface="Adagio_Slab" charset="0"/>
            <a:ea typeface="Adagio_Slab" charset="0"/>
            <a:cs typeface="Adagio_Slab" charset="0"/>
          </a:endParaRPr>
        </a:p>
      </dsp:txBody>
      <dsp:txXfrm>
        <a:off x="911722" y="3099806"/>
        <a:ext cx="5919274" cy="620179"/>
      </dsp:txXfrm>
    </dsp:sp>
    <dsp:sp modelId="{0210B4CE-875D-084D-892B-84B4B59BA1BD}">
      <dsp:nvSpPr>
        <dsp:cNvPr id="0" name=""/>
        <dsp:cNvSpPr/>
      </dsp:nvSpPr>
      <dsp:spPr>
        <a:xfrm>
          <a:off x="524110" y="3022283"/>
          <a:ext cx="775224" cy="775224"/>
        </a:xfrm>
        <a:prstGeom prst="ellipse">
          <a:avLst/>
        </a:prstGeom>
        <a:solidFill>
          <a:srgbClr val="C2B0B9"/>
        </a:solidFill>
        <a:ln w="19050" cap="flat" cmpd="sng" algn="ctr">
          <a:solidFill>
            <a:srgbClr val="C2B0B9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825CF3-8B00-7C44-9389-9D545C43DA4E}">
      <dsp:nvSpPr>
        <dsp:cNvPr id="0" name=""/>
        <dsp:cNvSpPr/>
      </dsp:nvSpPr>
      <dsp:spPr>
        <a:xfrm>
          <a:off x="467320" y="4029778"/>
          <a:ext cx="6363677" cy="620179"/>
        </a:xfrm>
        <a:prstGeom prst="rect">
          <a:avLst/>
        </a:prstGeom>
        <a:noFill/>
        <a:ln w="19050">
          <a:solidFill>
            <a:srgbClr val="C2B0B9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2267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3200" b="0" i="0" kern="1200" dirty="0">
            <a:solidFill>
              <a:srgbClr val="3C3C4C"/>
            </a:solidFill>
            <a:latin typeface="Adagio_Slab" charset="0"/>
            <a:ea typeface="Adagio_Slab" charset="0"/>
            <a:cs typeface="Adagio_Slab" charset="0"/>
          </a:endParaRPr>
        </a:p>
      </dsp:txBody>
      <dsp:txXfrm>
        <a:off x="467320" y="4029778"/>
        <a:ext cx="6363677" cy="620179"/>
      </dsp:txXfrm>
    </dsp:sp>
    <dsp:sp modelId="{01D4922F-3EAA-3942-987F-6433A484C39F}">
      <dsp:nvSpPr>
        <dsp:cNvPr id="0" name=""/>
        <dsp:cNvSpPr/>
      </dsp:nvSpPr>
      <dsp:spPr>
        <a:xfrm>
          <a:off x="79707" y="3952255"/>
          <a:ext cx="775224" cy="775224"/>
        </a:xfrm>
        <a:prstGeom prst="ellipse">
          <a:avLst/>
        </a:prstGeom>
        <a:solidFill>
          <a:srgbClr val="C2B0B9"/>
        </a:solidFill>
        <a:ln w="19050" cap="flat" cmpd="sng" algn="ctr">
          <a:solidFill>
            <a:srgbClr val="C2B0B9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7833A-F97A-4342-85D4-27030B3D134F}" type="datetimeFigureOut">
              <a:rPr lang="pl-PL" smtClean="0"/>
              <a:t>2018-01-03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F1386-FCCA-3B4B-AA9B-BD8D960738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3214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F1386-FCCA-3B4B-AA9B-BD8D960738D4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4107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F1386-FCCA-3B4B-AA9B-BD8D960738D4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3975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F1386-FCCA-3B4B-AA9B-BD8D960738D4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4107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F063-69EB-C644-8AB1-E5803C20EBE3}" type="datetime1">
              <a:rPr lang="pl-PL" smtClean="0"/>
              <a:t>2018-01-03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E31D-8307-A84B-9D2D-2944E6584E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8755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A91AA-904B-014A-B53D-48D760046CF3}" type="datetime1">
              <a:rPr lang="pl-PL" smtClean="0"/>
              <a:t>2018-01-03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E31D-8307-A84B-9D2D-2944E6584E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6162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9475C-013D-324C-B76E-2FAE353993EB}" type="datetime1">
              <a:rPr lang="pl-PL" smtClean="0"/>
              <a:t>2018-01-03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E31D-8307-A84B-9D2D-2944E6584E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2127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0E185-5223-A043-AFB5-0E6296B0D09D}" type="datetime1">
              <a:rPr lang="pl-PL" smtClean="0"/>
              <a:t>2018-01-03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E31D-8307-A84B-9D2D-2944E6584E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663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BE6D5-64EB-F140-8022-7FE4C8839EC4}" type="datetime1">
              <a:rPr lang="pl-PL" smtClean="0"/>
              <a:t>2018-01-03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E31D-8307-A84B-9D2D-2944E6584E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5439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7FB9E-4599-AE42-B167-0D576E9413BB}" type="datetime1">
              <a:rPr lang="pl-PL" smtClean="0"/>
              <a:t>2018-01-03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E31D-8307-A84B-9D2D-2944E6584E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772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F618D-7D6E-7640-A0D2-A3244D9470F1}" type="datetime1">
              <a:rPr lang="pl-PL" smtClean="0"/>
              <a:t>2018-01-03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E31D-8307-A84B-9D2D-2944E6584E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4460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7541C-0379-E841-92A8-520A81A3BF19}" type="datetime1">
              <a:rPr lang="pl-PL" smtClean="0"/>
              <a:t>2018-01-03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E31D-8307-A84B-9D2D-2944E6584E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3726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C4A31-4D44-934A-B8D3-1ACF96370747}" type="datetime1">
              <a:rPr lang="pl-PL" smtClean="0"/>
              <a:t>2018-01-03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E31D-8307-A84B-9D2D-2944E6584E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3011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29067-29AD-9443-B9ED-60DF7C7F8354}" type="datetime1">
              <a:rPr lang="pl-PL" smtClean="0"/>
              <a:t>2018-01-03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E31D-8307-A84B-9D2D-2944E6584E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8313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67EE6-23CF-C946-AFCC-3993BEF3AF63}" type="datetime1">
              <a:rPr lang="pl-PL" smtClean="0"/>
              <a:t>2018-01-03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E31D-8307-A84B-9D2D-2944E6584E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7541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95B82-AE3D-E340-B351-73296EB7519D}" type="datetime1">
              <a:rPr lang="pl-PL" smtClean="0"/>
              <a:t>2018-01-03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BE31D-8307-A84B-9D2D-2944E6584E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6617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em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7.jpg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-1" y="2197098"/>
            <a:ext cx="8788399" cy="2937935"/>
          </a:xfrm>
          <a:prstGeom prst="rect">
            <a:avLst/>
          </a:prstGeom>
          <a:solidFill>
            <a:srgbClr val="C2B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621" y="2885512"/>
            <a:ext cx="5158823" cy="1561105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8788400" y="0"/>
            <a:ext cx="355600" cy="6858000"/>
          </a:xfrm>
          <a:prstGeom prst="rect">
            <a:avLst/>
          </a:prstGeom>
          <a:solidFill>
            <a:srgbClr val="C2B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965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97933" y="6062133"/>
            <a:ext cx="1820334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8881533" y="0"/>
            <a:ext cx="347133" cy="6858000"/>
          </a:xfrm>
          <a:prstGeom prst="rect">
            <a:avLst/>
          </a:prstGeom>
          <a:solidFill>
            <a:srgbClr val="C2B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73389"/>
            <a:ext cx="8881532" cy="548461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82" y="146693"/>
            <a:ext cx="3745970" cy="113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1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65112028"/>
              </p:ext>
            </p:extLst>
          </p:nvPr>
        </p:nvGraphicFramePr>
        <p:xfrm>
          <a:off x="5020732" y="1093515"/>
          <a:ext cx="6900333" cy="4959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PoleTekstowe 6"/>
          <p:cNvSpPr txBox="1"/>
          <p:nvPr/>
        </p:nvSpPr>
        <p:spPr>
          <a:xfrm>
            <a:off x="687304" y="146049"/>
            <a:ext cx="12004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>
                <a:solidFill>
                  <a:srgbClr val="3C3C4C"/>
                </a:solidFill>
                <a:latin typeface="Adagio_Slab Medium" charset="0"/>
                <a:ea typeface="Adagio_Slab Medium" charset="0"/>
                <a:cs typeface="Adagio_Slab Medium" charset="0"/>
              </a:rPr>
              <a:t>Faculty</a:t>
            </a:r>
            <a:r>
              <a:rPr lang="pl-PL" sz="2800" dirty="0" smtClean="0">
                <a:solidFill>
                  <a:srgbClr val="3C3C4C"/>
                </a:solidFill>
                <a:latin typeface="Adagio_Slab Medium" charset="0"/>
                <a:ea typeface="Adagio_Slab Medium" charset="0"/>
                <a:cs typeface="Adagio_Slab Medium" charset="0"/>
              </a:rPr>
              <a:t> of Electronics and Information Technology in </a:t>
            </a:r>
            <a:r>
              <a:rPr lang="pl-PL" sz="2800" dirty="0" err="1" smtClean="0">
                <a:solidFill>
                  <a:srgbClr val="3C3C4C"/>
                </a:solidFill>
                <a:latin typeface="Adagio_Slab Medium" charset="0"/>
                <a:ea typeface="Adagio_Slab Medium" charset="0"/>
                <a:cs typeface="Adagio_Slab Medium" charset="0"/>
              </a:rPr>
              <a:t>numbers</a:t>
            </a:r>
            <a:r>
              <a:rPr lang="pl-PL" sz="2800" dirty="0" smtClean="0">
                <a:solidFill>
                  <a:srgbClr val="3C3C4C"/>
                </a:solidFill>
                <a:latin typeface="Adagio_Slab Medium" charset="0"/>
                <a:ea typeface="Adagio_Slab Medium" charset="0"/>
                <a:cs typeface="Adagio_Slab Medium" charset="0"/>
              </a:rPr>
              <a:t>:</a:t>
            </a:r>
            <a:endParaRPr lang="pl-PL" sz="2800" dirty="0">
              <a:solidFill>
                <a:srgbClr val="3C3C4C"/>
              </a:solidFill>
              <a:latin typeface="Adagio_Slab Medium" charset="0"/>
              <a:ea typeface="Adagio_Slab Medium" charset="0"/>
              <a:cs typeface="Adagio_Slab Medium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5812993" y="1473219"/>
            <a:ext cx="6111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err="1">
                <a:latin typeface="Adagio_Slab Medium" pitchFamily="50" charset="-18"/>
              </a:rPr>
              <a:t>O</a:t>
            </a:r>
            <a:r>
              <a:rPr lang="pl-PL" sz="2400" dirty="0" err="1" smtClean="0">
                <a:latin typeface="Adagio_Slab Medium" pitchFamily="50" charset="-18"/>
              </a:rPr>
              <a:t>ver</a:t>
            </a:r>
            <a:r>
              <a:rPr lang="pl-PL" sz="2400" dirty="0" smtClean="0">
                <a:latin typeface="Adagio_Slab Medium" pitchFamily="50" charset="-18"/>
              </a:rPr>
              <a:t> 3000 </a:t>
            </a:r>
            <a:r>
              <a:rPr lang="pl-PL" sz="2400" dirty="0" err="1" smtClean="0">
                <a:latin typeface="Adagio_Slab Medium" pitchFamily="50" charset="-18"/>
              </a:rPr>
              <a:t>students</a:t>
            </a:r>
            <a:r>
              <a:rPr lang="pl-PL" sz="2400" dirty="0" smtClean="0">
                <a:latin typeface="Adagio_Slab Medium" pitchFamily="50" charset="-18"/>
              </a:rPr>
              <a:t> and 200 </a:t>
            </a:r>
            <a:r>
              <a:rPr lang="pl-PL" sz="2400" dirty="0" err="1" smtClean="0">
                <a:latin typeface="Adagio_Slab Medium" pitchFamily="50" charset="-18"/>
              </a:rPr>
              <a:t>PhD</a:t>
            </a:r>
            <a:r>
              <a:rPr lang="pl-PL" sz="2400" dirty="0" smtClean="0">
                <a:latin typeface="Adagio_Slab Medium" pitchFamily="50" charset="-18"/>
              </a:rPr>
              <a:t> </a:t>
            </a:r>
            <a:r>
              <a:rPr lang="pl-PL" sz="2400" dirty="0" err="1" smtClean="0">
                <a:latin typeface="Adagio_Slab Medium" pitchFamily="50" charset="-18"/>
              </a:rPr>
              <a:t>students</a:t>
            </a:r>
            <a:endParaRPr lang="en-US" sz="2400" dirty="0">
              <a:latin typeface="Adagio_Slab Medium" pitchFamily="50" charset="-18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6325228" y="2391097"/>
            <a:ext cx="4235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err="1">
                <a:latin typeface="Adagio_Slab Medium" pitchFamily="50" charset="-18"/>
              </a:rPr>
              <a:t>O</a:t>
            </a:r>
            <a:r>
              <a:rPr lang="pl-PL" sz="2400" dirty="0" err="1" smtClean="0">
                <a:latin typeface="Adagio_Slab Medium" pitchFamily="50" charset="-18"/>
              </a:rPr>
              <a:t>ver</a:t>
            </a:r>
            <a:r>
              <a:rPr lang="pl-PL" sz="2400" dirty="0" smtClean="0">
                <a:latin typeface="Adagio_Slab Medium" pitchFamily="50" charset="-18"/>
              </a:rPr>
              <a:t> 300 </a:t>
            </a:r>
            <a:r>
              <a:rPr lang="pl-PL" sz="2400" dirty="0" err="1" smtClean="0">
                <a:latin typeface="Adagio_Slab Medium" pitchFamily="50" charset="-18"/>
              </a:rPr>
              <a:t>academic</a:t>
            </a:r>
            <a:r>
              <a:rPr lang="pl-PL" sz="2400" dirty="0" smtClean="0">
                <a:latin typeface="Adagio_Slab Medium" pitchFamily="50" charset="-18"/>
              </a:rPr>
              <a:t> </a:t>
            </a:r>
            <a:r>
              <a:rPr lang="pl-PL" sz="2400" dirty="0" err="1" smtClean="0">
                <a:latin typeface="Adagio_Slab Medium" pitchFamily="50" charset="-18"/>
              </a:rPr>
              <a:t>teachers</a:t>
            </a:r>
            <a:r>
              <a:rPr lang="pl-PL" sz="2400" dirty="0" smtClean="0">
                <a:latin typeface="Adagio_Slab Medium" pitchFamily="50" charset="-18"/>
              </a:rPr>
              <a:t> 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5871632" y="5233885"/>
            <a:ext cx="2424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>
                <a:latin typeface="Adagio_Slab Medium" pitchFamily="50" charset="-18"/>
              </a:rPr>
              <a:t>50 laboratories</a:t>
            </a:r>
            <a:endParaRPr lang="en-US" sz="2400" dirty="0">
              <a:latin typeface="Adagio_Slab Medium" pitchFamily="50" charset="-18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389466" y="5943601"/>
            <a:ext cx="2034695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62" y="5584055"/>
            <a:ext cx="3299806" cy="996974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88" y="2104209"/>
            <a:ext cx="5262934" cy="296040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342913" y="4268165"/>
            <a:ext cx="1879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>
                <a:latin typeface="Adagio_Slab Medium" pitchFamily="50" charset="-18"/>
              </a:rPr>
              <a:t>400 </a:t>
            </a:r>
            <a:r>
              <a:rPr lang="pl-PL" sz="2400" dirty="0" err="1" smtClean="0">
                <a:latin typeface="Adagio_Slab Medium" pitchFamily="50" charset="-18"/>
              </a:rPr>
              <a:t>courses</a:t>
            </a:r>
            <a:endParaRPr lang="pl-PL" sz="2400" dirty="0">
              <a:latin typeface="Adagio_Slab Medium" pitchFamily="50" charset="-18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6570133" y="3353576"/>
            <a:ext cx="1803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 smtClean="0">
                <a:latin typeface="Adagio_Slab Medium" pitchFamily="50" charset="-18"/>
              </a:rPr>
              <a:t>6 </a:t>
            </a:r>
            <a:r>
              <a:rPr lang="pl-PL" sz="2400" dirty="0" err="1" smtClean="0">
                <a:latin typeface="Adagio_Slab Medium" pitchFamily="50" charset="-18"/>
              </a:rPr>
              <a:t>institutes</a:t>
            </a:r>
            <a:endParaRPr lang="pl-PL" sz="2400" dirty="0">
              <a:latin typeface="Adagio_Slab Medium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03329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24577"/>
            <a:ext cx="8881533" cy="4993533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397933" y="6118110"/>
            <a:ext cx="1820334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8881533" y="0"/>
            <a:ext cx="347133" cy="6858000"/>
          </a:xfrm>
          <a:prstGeom prst="rect">
            <a:avLst/>
          </a:prstGeom>
          <a:solidFill>
            <a:srgbClr val="C2B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ole tekstowe 1"/>
          <p:cNvSpPr txBox="1"/>
          <p:nvPr/>
        </p:nvSpPr>
        <p:spPr>
          <a:xfrm>
            <a:off x="1058333" y="270876"/>
            <a:ext cx="59388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dirty="0" smtClean="0">
                <a:latin typeface="Adagio_Slab Medium" pitchFamily="50" charset="-18"/>
              </a:rPr>
              <a:t>RESEARCH HIGHLIGHTS</a:t>
            </a:r>
            <a:endParaRPr lang="pl-PL" sz="4000" dirty="0">
              <a:latin typeface="Adagio_Slab Medium" pitchFamily="50" charset="-18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5268262"/>
            <a:ext cx="2421466" cy="73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8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BE31D-8307-A84B-9D2D-2944E6584EB9}" type="slidenum">
              <a:rPr lang="pl-PL" smtClean="0"/>
              <a:t>5</a:t>
            </a:fld>
            <a:endParaRPr lang="pl-PL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0" y="116633"/>
            <a:ext cx="12191999" cy="569168"/>
          </a:xfrm>
          <a:prstGeom prst="rect">
            <a:avLst/>
          </a:prstGeom>
          <a:solidFill>
            <a:srgbClr val="C2B0B9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400" dirty="0" smtClean="0">
                <a:latin typeface="Adagio_Slab Medium" pitchFamily="50" charset="-18"/>
              </a:rPr>
              <a:t>Robot Programming and </a:t>
            </a:r>
            <a:r>
              <a:rPr lang="pl-PL" sz="3400" dirty="0" err="1" smtClean="0">
                <a:latin typeface="Adagio_Slab Medium" pitchFamily="50" charset="-18"/>
              </a:rPr>
              <a:t>Pattern</a:t>
            </a:r>
            <a:r>
              <a:rPr lang="pl-PL" sz="3400" dirty="0" smtClean="0">
                <a:latin typeface="Adagio_Slab Medium" pitchFamily="50" charset="-18"/>
              </a:rPr>
              <a:t> </a:t>
            </a:r>
            <a:r>
              <a:rPr lang="pl-PL" sz="3400" dirty="0" err="1" smtClean="0">
                <a:latin typeface="Adagio_Slab Medium" pitchFamily="50" charset="-18"/>
              </a:rPr>
              <a:t>Recognition</a:t>
            </a:r>
            <a:r>
              <a:rPr lang="pl-PL" sz="3400" dirty="0" smtClean="0">
                <a:latin typeface="Adagio_Slab Medium" pitchFamily="50" charset="-18"/>
              </a:rPr>
              <a:t> </a:t>
            </a:r>
            <a:r>
              <a:rPr lang="pl-PL" sz="3400" dirty="0" err="1" smtClean="0">
                <a:latin typeface="Adagio_Slab Medium" pitchFamily="50" charset="-18"/>
              </a:rPr>
              <a:t>Group</a:t>
            </a:r>
            <a:endParaRPr lang="pl-PL" sz="3400" dirty="0">
              <a:latin typeface="Adagio_Slab Medium" pitchFamily="50" charset="-18"/>
            </a:endParaRPr>
          </a:p>
        </p:txBody>
      </p:sp>
      <p:pic>
        <p:nvPicPr>
          <p:cNvPr id="4" name="Picture 3" descr="C:\Users\Tomcio\Downloads\vel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430" y="973418"/>
            <a:ext cx="4424600" cy="265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Tomcio\Downloads\nao_hazard_detec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10" y="3706872"/>
            <a:ext cx="2786309" cy="208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Tomcio\Downloads\swar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933" y="973418"/>
            <a:ext cx="2769799" cy="265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0" y="5796252"/>
            <a:ext cx="6529243" cy="707886"/>
          </a:xfrm>
          <a:prstGeom prst="rect">
            <a:avLst/>
          </a:prstGeom>
          <a:solidFill>
            <a:srgbClr val="C2B0B9"/>
          </a:solidFill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latin typeface="Adagio_Slab" pitchFamily="50" charset="-18"/>
              </a:rPr>
              <a:t>RAPP - </a:t>
            </a:r>
            <a:r>
              <a:rPr lang="en-US" sz="2000" b="1" dirty="0" smtClean="0">
                <a:latin typeface="Adagio_Slab" pitchFamily="50" charset="-18"/>
              </a:rPr>
              <a:t>Robotic Applications for Delivering Smart User Empowering Applications</a:t>
            </a:r>
            <a:r>
              <a:rPr lang="pl-PL" sz="2000" b="1" dirty="0" smtClean="0">
                <a:latin typeface="Adagio_Slab" pitchFamily="50" charset="-18"/>
              </a:rPr>
              <a:t> – </a:t>
            </a:r>
            <a:r>
              <a:rPr lang="pl-PL" sz="2000" b="1" dirty="0" err="1" smtClean="0">
                <a:latin typeface="Adagio_Slab" pitchFamily="50" charset="-18"/>
              </a:rPr>
              <a:t>cloud</a:t>
            </a:r>
            <a:r>
              <a:rPr lang="pl-PL" sz="2000" b="1" dirty="0" smtClean="0">
                <a:latin typeface="Adagio_Slab" pitchFamily="50" charset="-18"/>
              </a:rPr>
              <a:t> </a:t>
            </a:r>
            <a:r>
              <a:rPr lang="pl-PL" sz="2000" b="1" dirty="0" err="1" smtClean="0">
                <a:latin typeface="Adagio_Slab" pitchFamily="50" charset="-18"/>
              </a:rPr>
              <a:t>robotics</a:t>
            </a:r>
            <a:endParaRPr lang="pl-PL" sz="2000" dirty="0">
              <a:latin typeface="Adagio_Slab" pitchFamily="50" charset="-18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950586" y="973418"/>
            <a:ext cx="2792347" cy="1631216"/>
          </a:xfrm>
          <a:prstGeom prst="rect">
            <a:avLst/>
          </a:prstGeom>
          <a:solidFill>
            <a:srgbClr val="C2B0B9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dagio_Slab" pitchFamily="50" charset="-18"/>
              </a:rPr>
              <a:t>SwarmItFIX</a:t>
            </a:r>
            <a:r>
              <a:rPr lang="pl-PL" sz="2000" b="1" dirty="0" smtClean="0">
                <a:latin typeface="Adagio_Slab" pitchFamily="50" charset="-18"/>
              </a:rPr>
              <a:t> – </a:t>
            </a:r>
            <a:r>
              <a:rPr lang="en-US" sz="2000" b="1" dirty="0" smtClean="0">
                <a:latin typeface="Adagio_Slab" pitchFamily="50" charset="-18"/>
              </a:rPr>
              <a:t>Self</a:t>
            </a:r>
            <a:r>
              <a:rPr lang="pl-PL" sz="2000" b="1" dirty="0" smtClean="0">
                <a:latin typeface="Adagio_Slab" pitchFamily="50" charset="-18"/>
              </a:rPr>
              <a:t>-</a:t>
            </a:r>
            <a:r>
              <a:rPr lang="en-US" sz="2000" b="1" dirty="0" smtClean="0">
                <a:latin typeface="Adagio_Slab" pitchFamily="50" charset="-18"/>
              </a:rPr>
              <a:t> Reconfigurable Intelligent Swarm Fixtures</a:t>
            </a:r>
            <a:r>
              <a:rPr lang="pl-PL" sz="2000" b="1" dirty="0" smtClean="0">
                <a:latin typeface="Adagio_Slab" pitchFamily="50" charset="-18"/>
              </a:rPr>
              <a:t> </a:t>
            </a:r>
            <a:r>
              <a:rPr lang="pl-PL" sz="2000" b="1" dirty="0" err="1" smtClean="0">
                <a:latin typeface="Adagio_Slab" pitchFamily="50" charset="-18"/>
              </a:rPr>
              <a:t>composed</a:t>
            </a:r>
            <a:r>
              <a:rPr lang="pl-PL" sz="2000" b="1" dirty="0" smtClean="0">
                <a:latin typeface="Adagio_Slab" pitchFamily="50" charset="-18"/>
              </a:rPr>
              <a:t> </a:t>
            </a:r>
          </a:p>
          <a:p>
            <a:r>
              <a:rPr lang="pl-PL" sz="2000" b="1" dirty="0" smtClean="0">
                <a:latin typeface="Adagio_Slab" pitchFamily="50" charset="-18"/>
              </a:rPr>
              <a:t>of </a:t>
            </a:r>
            <a:r>
              <a:rPr lang="pl-PL" sz="2000" b="1" dirty="0" err="1" smtClean="0">
                <a:latin typeface="Adagio_Slab" pitchFamily="50" charset="-18"/>
              </a:rPr>
              <a:t>robots</a:t>
            </a:r>
            <a:endParaRPr lang="en-US" sz="2000" b="1" dirty="0">
              <a:latin typeface="Adagio_Slab" pitchFamily="50" charset="-18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762431" y="3628178"/>
            <a:ext cx="4424599" cy="2246769"/>
          </a:xfrm>
          <a:prstGeom prst="rect">
            <a:avLst/>
          </a:prstGeom>
          <a:solidFill>
            <a:srgbClr val="C2B0B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err="1" smtClean="0">
                <a:latin typeface="Adagio_Slab" pitchFamily="50" charset="-18"/>
              </a:rPr>
              <a:t>RobREx</a:t>
            </a:r>
            <a:r>
              <a:rPr lang="pl-PL" sz="2000" b="1" dirty="0" smtClean="0">
                <a:latin typeface="Adagio_Slab" pitchFamily="50" charset="-18"/>
              </a:rPr>
              <a:t> - </a:t>
            </a:r>
            <a:r>
              <a:rPr lang="en-US" sz="2000" b="1" dirty="0" smtClean="0">
                <a:latin typeface="Adagio_Slab" pitchFamily="50" charset="-18"/>
              </a:rPr>
              <a:t>Autonomy in rescue and exploration robots</a:t>
            </a:r>
            <a:r>
              <a:rPr lang="pl-PL" sz="2000" b="1" dirty="0" smtClean="0">
                <a:latin typeface="Adagio_Slab" pitchFamily="50" charset="-18"/>
              </a:rPr>
              <a:t/>
            </a:r>
            <a:br>
              <a:rPr lang="pl-PL" sz="2000" b="1" dirty="0" smtClean="0">
                <a:latin typeface="Adagio_Slab" pitchFamily="50" charset="-18"/>
              </a:rPr>
            </a:br>
            <a:endParaRPr lang="pl-PL" sz="2000" b="1" dirty="0">
              <a:latin typeface="Adagio_Slab" pitchFamily="50" charset="-18"/>
            </a:endParaRPr>
          </a:p>
          <a:p>
            <a:pPr algn="ctr"/>
            <a:r>
              <a:rPr lang="en-US" sz="2000" b="1" dirty="0" smtClean="0">
                <a:latin typeface="Adagio_Slab" pitchFamily="50" charset="-18"/>
              </a:rPr>
              <a:t>Methodology of design and </a:t>
            </a:r>
            <a:r>
              <a:rPr lang="pl-PL" sz="2000" b="1" dirty="0" smtClean="0">
                <a:latin typeface="Adagio_Slab" pitchFamily="50" charset="-18"/>
              </a:rPr>
              <a:t>i</a:t>
            </a:r>
            <a:r>
              <a:rPr lang="en-US" sz="2000" b="1" dirty="0" err="1" smtClean="0">
                <a:latin typeface="Adagio_Slab" pitchFamily="50" charset="-18"/>
              </a:rPr>
              <a:t>mplementation</a:t>
            </a:r>
            <a:r>
              <a:rPr lang="en-US" sz="2000" b="1" dirty="0" smtClean="0">
                <a:latin typeface="Adagio_Slab" pitchFamily="50" charset="-18"/>
              </a:rPr>
              <a:t> of multi-sensory robotic systems for service purposes</a:t>
            </a:r>
            <a:r>
              <a:rPr lang="pl-PL" sz="2000" b="1" dirty="0">
                <a:latin typeface="Adagio_Slab" pitchFamily="50" charset="-18"/>
              </a:rPr>
              <a:t> - Sonata 3</a:t>
            </a:r>
            <a:endParaRPr lang="pl-PL" sz="2000" dirty="0">
              <a:latin typeface="Adagio_Slab" pitchFamily="50" charset="-18"/>
            </a:endParaRPr>
          </a:p>
        </p:txBody>
      </p:sp>
      <p:pic>
        <p:nvPicPr>
          <p:cNvPr id="10" name="Picture 2" descr="C:\Users\Tomcio\Documents\a-svn-ia-win-local\publikacje\czasopisma\16-robotics-and-autonomous-systems\img\elektron_hazard_detectio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933" y="3706872"/>
            <a:ext cx="2786310" cy="208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24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1896778"/>
            <a:ext cx="3713635" cy="179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0" y="1250447"/>
            <a:ext cx="5012267" cy="646331"/>
          </a:xfrm>
          <a:prstGeom prst="rect">
            <a:avLst/>
          </a:prstGeom>
          <a:solidFill>
            <a:srgbClr val="C2B0B9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dagio_Slab" pitchFamily="50" charset="-18"/>
              </a:rPr>
              <a:t>Bryza</a:t>
            </a:r>
            <a:r>
              <a:rPr lang="en-US" b="1" dirty="0" smtClean="0">
                <a:latin typeface="Adagio_Slab" pitchFamily="50" charset="-18"/>
              </a:rPr>
              <a:t> patrol aircraft</a:t>
            </a:r>
            <a:r>
              <a:rPr lang="pl-PL" b="1" dirty="0" smtClean="0">
                <a:latin typeface="Adagio_Slab" pitchFamily="50" charset="-18"/>
              </a:rPr>
              <a:t>, X-band radar </a:t>
            </a:r>
            <a:r>
              <a:rPr lang="en-US" b="1" dirty="0" smtClean="0">
                <a:latin typeface="Adagio_Slab" pitchFamily="50" charset="-18"/>
              </a:rPr>
              <a:t>(in cooperation </a:t>
            </a:r>
            <a:r>
              <a:rPr lang="en-US" b="1" dirty="0" err="1" smtClean="0">
                <a:latin typeface="Adagio_Slab" pitchFamily="50" charset="-18"/>
              </a:rPr>
              <a:t>wi</a:t>
            </a:r>
            <a:r>
              <a:rPr lang="pl-PL" b="1" dirty="0" smtClean="0">
                <a:latin typeface="Adagio_Slab" pitchFamily="50" charset="-18"/>
              </a:rPr>
              <a:t>t</a:t>
            </a:r>
            <a:r>
              <a:rPr lang="en-US" b="1" dirty="0" smtClean="0">
                <a:latin typeface="Adagio_Slab" pitchFamily="50" charset="-18"/>
              </a:rPr>
              <a:t>h Polish  industry) </a:t>
            </a:r>
            <a:endParaRPr lang="en-US" b="1" dirty="0">
              <a:latin typeface="Adagio_Slab" pitchFamily="50" charset="-18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058535" y="1957989"/>
            <a:ext cx="3265462" cy="2800767"/>
          </a:xfrm>
          <a:prstGeom prst="rect">
            <a:avLst/>
          </a:prstGeom>
          <a:solidFill>
            <a:srgbClr val="C2B0B9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l-PL" sz="2200" b="1" dirty="0" smtClean="0">
                <a:latin typeface="Adagio_Slab" pitchFamily="50" charset="-18"/>
              </a:rPr>
              <a:t>Radar </a:t>
            </a:r>
            <a:r>
              <a:rPr lang="pl-PL" sz="2200" b="1" dirty="0" err="1" smtClean="0">
                <a:latin typeface="Adagio_Slab" pitchFamily="50" charset="-18"/>
              </a:rPr>
              <a:t>operation</a:t>
            </a:r>
            <a:r>
              <a:rPr lang="pl-PL" sz="2200" b="1" dirty="0" smtClean="0">
                <a:latin typeface="Adagio_Slab" pitchFamily="50" charset="-18"/>
              </a:rPr>
              <a:t> </a:t>
            </a:r>
            <a:r>
              <a:rPr lang="pl-PL" sz="2200" b="1" dirty="0" err="1" smtClean="0">
                <a:latin typeface="Adagio_Slab" pitchFamily="50" charset="-18"/>
              </a:rPr>
              <a:t>modes</a:t>
            </a:r>
            <a:r>
              <a:rPr lang="pl-PL" sz="2200" b="1" dirty="0" smtClean="0">
                <a:latin typeface="Adagio_Slab" pitchFamily="50" charset="-18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200" b="1" dirty="0" smtClean="0">
                <a:latin typeface="Adagio_Slab" pitchFamily="50" charset="-18"/>
              </a:rPr>
              <a:t>patrol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200" b="1" dirty="0" smtClean="0">
                <a:latin typeface="Adagio_Slab" pitchFamily="50" charset="-18"/>
              </a:rPr>
              <a:t>SAR (</a:t>
            </a:r>
            <a:r>
              <a:rPr lang="pl-PL" sz="2200" b="1" dirty="0" err="1" smtClean="0">
                <a:latin typeface="Adagio_Slab" pitchFamily="50" charset="-18"/>
              </a:rPr>
              <a:t>Synthetic</a:t>
            </a:r>
            <a:r>
              <a:rPr lang="pl-PL" sz="2200" b="1" dirty="0" smtClean="0">
                <a:latin typeface="Adagio_Slab" pitchFamily="50" charset="-18"/>
              </a:rPr>
              <a:t> </a:t>
            </a:r>
            <a:r>
              <a:rPr lang="pl-PL" sz="2200" b="1" dirty="0" err="1" smtClean="0">
                <a:latin typeface="Adagio_Slab" pitchFamily="50" charset="-18"/>
              </a:rPr>
              <a:t>Aperture</a:t>
            </a:r>
            <a:r>
              <a:rPr lang="pl-PL" sz="2200" b="1" dirty="0" smtClean="0">
                <a:latin typeface="Adagio_Slab" pitchFamily="50" charset="-18"/>
              </a:rPr>
              <a:t> Radar) – </a:t>
            </a:r>
            <a:r>
              <a:rPr lang="pl-PL" sz="2200" b="1" dirty="0" err="1" smtClean="0">
                <a:latin typeface="Adagio_Slab" pitchFamily="50" charset="-18"/>
              </a:rPr>
              <a:t>terrain</a:t>
            </a:r>
            <a:r>
              <a:rPr lang="pl-PL" sz="2200" b="1" dirty="0" smtClean="0">
                <a:latin typeface="Adagio_Slab" pitchFamily="50" charset="-18"/>
              </a:rPr>
              <a:t> </a:t>
            </a:r>
            <a:r>
              <a:rPr lang="pl-PL" sz="2200" b="1" dirty="0" err="1" smtClean="0">
                <a:latin typeface="Adagio_Slab" pitchFamily="50" charset="-18"/>
              </a:rPr>
              <a:t>imaging</a:t>
            </a:r>
            <a:endParaRPr lang="pl-PL" sz="2200" b="1" dirty="0" smtClean="0">
              <a:latin typeface="Adagio_Slab" pitchFamily="50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200" b="1" dirty="0" smtClean="0">
                <a:latin typeface="Adagio_Slab" pitchFamily="50" charset="-18"/>
              </a:rPr>
              <a:t>ISAR (</a:t>
            </a:r>
            <a:r>
              <a:rPr lang="pl-PL" sz="2200" b="1" dirty="0" err="1" smtClean="0">
                <a:latin typeface="Adagio_Slab" pitchFamily="50" charset="-18"/>
              </a:rPr>
              <a:t>Inverse</a:t>
            </a:r>
            <a:r>
              <a:rPr lang="pl-PL" sz="2200" b="1" dirty="0" smtClean="0">
                <a:latin typeface="Adagio_Slab" pitchFamily="50" charset="-18"/>
              </a:rPr>
              <a:t> SAR) – target </a:t>
            </a:r>
            <a:r>
              <a:rPr lang="pl-PL" sz="2200" b="1" dirty="0" err="1" smtClean="0">
                <a:latin typeface="Adagio_Slab" pitchFamily="50" charset="-18"/>
              </a:rPr>
              <a:t>imaging</a:t>
            </a:r>
            <a:endParaRPr lang="pl-PL" sz="2200" b="1" dirty="0">
              <a:latin typeface="Adagio_Slab" pitchFamily="50" charset="-18"/>
            </a:endParaRPr>
          </a:p>
        </p:txBody>
      </p:sp>
      <p:pic>
        <p:nvPicPr>
          <p:cNvPr id="6" name="Obraz 5" descr="E:\Bartek\SAR\Praca\SSETI\FeasibilityStudy\Rys\Leba_16lookabs_gray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264" y="1287599"/>
            <a:ext cx="3921079" cy="2941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 descr="M:\cloigranica\ISAR-tankowiec.jpg"/>
          <p:cNvPicPr/>
          <p:nvPr/>
        </p:nvPicPr>
        <p:blipFill>
          <a:blip r:embed="rId4" cstate="screen">
            <a:extLst/>
          </a:blip>
          <a:srcRect/>
          <a:stretch>
            <a:fillRect/>
          </a:stretch>
        </p:blipFill>
        <p:spPr bwMode="auto">
          <a:xfrm>
            <a:off x="424386" y="4909420"/>
            <a:ext cx="2378075" cy="1741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 descr="D:\zdjecia\sg_zdjecia\tankowiec.jpg"/>
          <p:cNvPicPr>
            <a:picLocks noChangeAspect="1"/>
          </p:cNvPicPr>
          <p:nvPr/>
        </p:nvPicPr>
        <p:blipFill>
          <a:blip r:embed="rId5" cstate="screen">
            <a:extLst/>
          </a:blip>
          <a:srcRect/>
          <a:stretch>
            <a:fillRect/>
          </a:stretch>
        </p:blipFill>
        <p:spPr bwMode="auto">
          <a:xfrm>
            <a:off x="2966533" y="4861634"/>
            <a:ext cx="2934733" cy="182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 descr="D:\msmolarc_files\conferences\Kielce 2012\gdynia-sar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r="3362"/>
          <a:stretch>
            <a:fillRect/>
          </a:stretch>
        </p:blipFill>
        <p:spPr bwMode="auto">
          <a:xfrm>
            <a:off x="7637263" y="4447833"/>
            <a:ext cx="3921079" cy="220339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Prostokąt 9"/>
          <p:cNvSpPr/>
          <p:nvPr/>
        </p:nvSpPr>
        <p:spPr>
          <a:xfrm>
            <a:off x="378630" y="4447833"/>
            <a:ext cx="1585690" cy="400110"/>
          </a:xfrm>
          <a:prstGeom prst="rect">
            <a:avLst/>
          </a:prstGeom>
          <a:solidFill>
            <a:srgbClr val="C2B0B9"/>
          </a:solidFill>
        </p:spPr>
        <p:txBody>
          <a:bodyPr wrap="none">
            <a:spAutoFit/>
          </a:bodyPr>
          <a:lstStyle/>
          <a:p>
            <a:r>
              <a:rPr lang="pl-PL" sz="2000" b="1" dirty="0">
                <a:latin typeface="Adagio_Slab" pitchFamily="50" charset="-18"/>
              </a:rPr>
              <a:t>ISAR </a:t>
            </a:r>
            <a:r>
              <a:rPr lang="pl-PL" sz="2000" b="1" dirty="0" smtClean="0">
                <a:latin typeface="Adagio_Slab" pitchFamily="50" charset="-18"/>
              </a:rPr>
              <a:t>image</a:t>
            </a:r>
            <a:endParaRPr lang="pl-PL" sz="2000" dirty="0">
              <a:latin typeface="Adagio_Slab" pitchFamily="50" charset="-18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7637264" y="869045"/>
            <a:ext cx="1622560" cy="400110"/>
          </a:xfrm>
          <a:prstGeom prst="rect">
            <a:avLst/>
          </a:prstGeom>
          <a:solidFill>
            <a:srgbClr val="C2B0B9"/>
          </a:solidFill>
        </p:spPr>
        <p:txBody>
          <a:bodyPr wrap="none">
            <a:spAutoFit/>
          </a:bodyPr>
          <a:lstStyle/>
          <a:p>
            <a:r>
              <a:rPr lang="pl-PL" sz="2000" b="1" dirty="0" smtClean="0">
                <a:latin typeface="Adagio_Slab" pitchFamily="50" charset="-18"/>
              </a:rPr>
              <a:t>SAR </a:t>
            </a:r>
            <a:r>
              <a:rPr lang="pl-PL" sz="2000" b="1" dirty="0" err="1" smtClean="0">
                <a:latin typeface="Adagio_Slab" pitchFamily="50" charset="-18"/>
              </a:rPr>
              <a:t>images</a:t>
            </a:r>
            <a:endParaRPr lang="pl-PL" sz="2000" dirty="0">
              <a:latin typeface="Adagio_Slab" pitchFamily="50" charset="-18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0" y="126999"/>
            <a:ext cx="12192000" cy="615553"/>
          </a:xfrm>
          <a:prstGeom prst="rect">
            <a:avLst/>
          </a:prstGeom>
          <a:solidFill>
            <a:srgbClr val="C2B0B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400" dirty="0" err="1" smtClean="0">
                <a:latin typeface="Adagio_Slab Medium" pitchFamily="50" charset="-18"/>
              </a:rPr>
              <a:t>Research</a:t>
            </a:r>
            <a:r>
              <a:rPr lang="pl-PL" sz="3400" dirty="0" smtClean="0">
                <a:latin typeface="Adagio_Slab Medium" pitchFamily="50" charset="-18"/>
              </a:rPr>
              <a:t> </a:t>
            </a:r>
            <a:r>
              <a:rPr lang="pl-PL" sz="3400" dirty="0" err="1" smtClean="0">
                <a:latin typeface="Adagio_Slab Medium" pitchFamily="50" charset="-18"/>
              </a:rPr>
              <a:t>group</a:t>
            </a:r>
            <a:r>
              <a:rPr lang="pl-PL" sz="3400" dirty="0" smtClean="0">
                <a:latin typeface="Adagio_Slab Medium" pitchFamily="50" charset="-18"/>
              </a:rPr>
              <a:t> on Radar </a:t>
            </a:r>
            <a:r>
              <a:rPr lang="pl-PL" sz="3400" dirty="0" err="1" smtClean="0">
                <a:latin typeface="Adagio_Slab Medium" pitchFamily="50" charset="-18"/>
              </a:rPr>
              <a:t>Techniques</a:t>
            </a:r>
            <a:endParaRPr lang="pl-PL" sz="3400" dirty="0">
              <a:latin typeface="Adagio_Slab Medium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1362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/>
          </p:cNvSpPr>
          <p:nvPr/>
        </p:nvSpPr>
        <p:spPr>
          <a:xfrm>
            <a:off x="8449732" y="939800"/>
            <a:ext cx="225955" cy="20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400" dirty="0" smtClean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067299" y="1766215"/>
            <a:ext cx="6764866" cy="19364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0488" tIns="44450" rIns="90488" bIns="44450" anchor="ctr">
            <a:spAutoFit/>
          </a:bodyPr>
          <a:lstStyle/>
          <a:p>
            <a:r>
              <a:rPr lang="en-US" sz="2400" dirty="0">
                <a:latin typeface="Adagio_Slab" pitchFamily="50" charset="-18"/>
              </a:rPr>
              <a:t>Perception based algorithms for analyzing </a:t>
            </a:r>
            <a:endParaRPr lang="pl-PL" sz="2400" dirty="0" smtClean="0">
              <a:latin typeface="Adagio_Slab" pitchFamily="50" charset="-18"/>
            </a:endParaRPr>
          </a:p>
          <a:p>
            <a:r>
              <a:rPr lang="en-US" sz="2400" dirty="0" smtClean="0">
                <a:latin typeface="Adagio_Slab" pitchFamily="50" charset="-18"/>
              </a:rPr>
              <a:t>and </a:t>
            </a:r>
            <a:r>
              <a:rPr lang="en-US" sz="2400" dirty="0">
                <a:latin typeface="Adagio_Slab" pitchFamily="50" charset="-18"/>
              </a:rPr>
              <a:t>controlling disparity in high-quality realistic stereoscopic visualization </a:t>
            </a:r>
            <a:r>
              <a:rPr lang="pl-PL" sz="2400" dirty="0">
                <a:latin typeface="Adagio_Slab" pitchFamily="50" charset="-18"/>
              </a:rPr>
              <a:t> </a:t>
            </a:r>
            <a:endParaRPr lang="pl-PL" sz="2400" dirty="0" smtClean="0">
              <a:latin typeface="Adagio_Slab" pitchFamily="50" charset="-18"/>
            </a:endParaRPr>
          </a:p>
          <a:p>
            <a:r>
              <a:rPr lang="en-US" sz="2400" dirty="0" smtClean="0">
                <a:latin typeface="Adagio_Slab" pitchFamily="50" charset="-18"/>
              </a:rPr>
              <a:t>(</a:t>
            </a:r>
            <a:r>
              <a:rPr lang="en-US" sz="2400" i="1" dirty="0">
                <a:latin typeface="Adagio_Slab" pitchFamily="50" charset="-18"/>
              </a:rPr>
              <a:t>partially in cooperation with Max-Planck Institute and MIT</a:t>
            </a:r>
            <a:r>
              <a:rPr lang="en-US" sz="2400" dirty="0">
                <a:latin typeface="Adagio_Slab" pitchFamily="50" charset="-18"/>
              </a:rPr>
              <a:t>)</a:t>
            </a:r>
            <a:r>
              <a:rPr lang="en-US" sz="2400" i="1" dirty="0">
                <a:latin typeface="Adagio_Slab" pitchFamily="50" charset="-18"/>
              </a:rPr>
              <a:t>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766215"/>
            <a:ext cx="4715934" cy="5069503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2246" y="4153680"/>
            <a:ext cx="3153787" cy="255192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93098" y="4152999"/>
            <a:ext cx="3729993" cy="2552601"/>
          </a:xfrm>
          <a:prstGeom prst="rect">
            <a:avLst/>
          </a:prstGeom>
          <a:noFill/>
        </p:spPr>
      </p:pic>
      <p:sp>
        <p:nvSpPr>
          <p:cNvPr id="11" name="pole tekstowe 10"/>
          <p:cNvSpPr txBox="1"/>
          <p:nvPr/>
        </p:nvSpPr>
        <p:spPr>
          <a:xfrm>
            <a:off x="0" y="221731"/>
            <a:ext cx="12192000" cy="1138773"/>
          </a:xfrm>
          <a:prstGeom prst="rect">
            <a:avLst/>
          </a:prstGeom>
          <a:solidFill>
            <a:srgbClr val="C2B0B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atin typeface="Adagio_Slab Medium" pitchFamily="50" charset="-18"/>
              </a:rPr>
              <a:t>High quality realistic stereoscopic visualization </a:t>
            </a:r>
            <a:endParaRPr lang="pl-PL" sz="3400" b="1" dirty="0" smtClean="0">
              <a:latin typeface="Adagio_Slab Medium" pitchFamily="50" charset="-18"/>
            </a:endParaRPr>
          </a:p>
          <a:p>
            <a:pPr algn="ctr"/>
            <a:r>
              <a:rPr lang="en-US" sz="3400" b="1" dirty="0" smtClean="0">
                <a:latin typeface="Adagio_Slab Medium" pitchFamily="50" charset="-18"/>
              </a:rPr>
              <a:t>and </a:t>
            </a:r>
            <a:r>
              <a:rPr lang="en-US" sz="3400" b="1" dirty="0">
                <a:latin typeface="Adagio_Slab Medium" pitchFamily="50" charset="-18"/>
              </a:rPr>
              <a:t>simulated </a:t>
            </a:r>
            <a:r>
              <a:rPr lang="en-US" sz="3400" b="1" dirty="0" smtClean="0">
                <a:latin typeface="Adagio_Slab Medium" pitchFamily="50" charset="-18"/>
              </a:rPr>
              <a:t>holography</a:t>
            </a:r>
            <a:endParaRPr lang="en-US" sz="3400" b="1" dirty="0">
              <a:latin typeface="Adagio_Slab Medium" pitchFamily="5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29910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7"/>
          <p:cNvSpPr txBox="1">
            <a:spLocks/>
          </p:cNvSpPr>
          <p:nvPr/>
        </p:nvSpPr>
        <p:spPr>
          <a:xfrm>
            <a:off x="8610600" y="660401"/>
            <a:ext cx="354013" cy="254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buFont typeface="Arial"/>
              <a:buNone/>
            </a:pP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5" name="Picture 5" descr="D:\PROMOCJA\Nowe\IMiO - zdjęcia do prezentacji\LabsWarsaw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9341"/>
            <a:ext cx="4155454" cy="259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229A23EA-4AED-4422-868B-422C8E2D0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54187"/>
            <a:ext cx="4155454" cy="2862184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84C2968E-D021-4172-B5AC-F063C5A173AD}"/>
              </a:ext>
            </a:extLst>
          </p:cNvPr>
          <p:cNvSpPr/>
          <p:nvPr/>
        </p:nvSpPr>
        <p:spPr>
          <a:xfrm>
            <a:off x="4155454" y="1373896"/>
            <a:ext cx="8036545" cy="400110"/>
          </a:xfrm>
          <a:prstGeom prst="rect">
            <a:avLst/>
          </a:prstGeom>
          <a:solidFill>
            <a:srgbClr val="C2B0B9"/>
          </a:solidFill>
        </p:spPr>
        <p:txBody>
          <a:bodyPr wrap="square">
            <a:spAutoFit/>
          </a:bodyPr>
          <a:lstStyle/>
          <a:p>
            <a:pPr algn="ctr"/>
            <a:r>
              <a:rPr lang="pl-PL" sz="2000" b="1" dirty="0" err="1">
                <a:latin typeface="Adagio_Slab" pitchFamily="50" charset="-18"/>
              </a:rPr>
              <a:t>S</a:t>
            </a:r>
            <a:r>
              <a:rPr lang="pl-PL" sz="2000" b="1" dirty="0" err="1" smtClean="0">
                <a:latin typeface="Adagio_Slab" pitchFamily="50" charset="-18"/>
              </a:rPr>
              <a:t>hort-wavelength</a:t>
            </a:r>
            <a:r>
              <a:rPr lang="pl-PL" sz="2000" b="1" dirty="0" smtClean="0">
                <a:latin typeface="Adagio_Slab" pitchFamily="50" charset="-18"/>
              </a:rPr>
              <a:t> </a:t>
            </a:r>
            <a:r>
              <a:rPr lang="pl-PL" sz="2000" b="1" dirty="0" err="1">
                <a:latin typeface="Adagio_Slab" pitchFamily="50" charset="-18"/>
              </a:rPr>
              <a:t>fiber</a:t>
            </a:r>
            <a:r>
              <a:rPr lang="pl-PL" sz="2000" b="1" dirty="0">
                <a:latin typeface="Adagio_Slab" pitchFamily="50" charset="-18"/>
              </a:rPr>
              <a:t> </a:t>
            </a:r>
            <a:r>
              <a:rPr lang="pl-PL" sz="2000" b="1" dirty="0" err="1">
                <a:latin typeface="Adagio_Slab" pitchFamily="50" charset="-18"/>
              </a:rPr>
              <a:t>lasers</a:t>
            </a:r>
            <a:r>
              <a:rPr lang="pl-PL" sz="2000" b="1" dirty="0">
                <a:latin typeface="Adagio_Slab" pitchFamily="50" charset="-18"/>
              </a:rPr>
              <a:t> (</a:t>
            </a:r>
            <a:r>
              <a:rPr lang="pl-PL" sz="2000" b="1" dirty="0" err="1">
                <a:latin typeface="Adagio_Slab" pitchFamily="50" charset="-18"/>
              </a:rPr>
              <a:t>incl</a:t>
            </a:r>
            <a:r>
              <a:rPr lang="pl-PL" sz="2000" b="1" dirty="0">
                <a:latin typeface="Adagio_Slab" pitchFamily="50" charset="-18"/>
              </a:rPr>
              <a:t>. </a:t>
            </a:r>
            <a:r>
              <a:rPr lang="pl-PL" sz="2000" b="1" dirty="0" err="1">
                <a:latin typeface="Adagio_Slab" pitchFamily="50" charset="-18"/>
              </a:rPr>
              <a:t>up-conversion</a:t>
            </a:r>
            <a:r>
              <a:rPr lang="pl-PL" sz="2000" b="1" dirty="0">
                <a:latin typeface="Adagio_Slab" pitchFamily="50" charset="-18"/>
              </a:rPr>
              <a:t> </a:t>
            </a:r>
            <a:r>
              <a:rPr lang="pl-PL" sz="2000" b="1" dirty="0" err="1" smtClean="0">
                <a:latin typeface="Adagio_Slab" pitchFamily="50" charset="-18"/>
              </a:rPr>
              <a:t>lasers</a:t>
            </a:r>
            <a:r>
              <a:rPr lang="pl-PL" sz="2000" b="1" dirty="0" smtClean="0">
                <a:latin typeface="Adagio_Slab" pitchFamily="50" charset="-18"/>
              </a:rPr>
              <a:t>)</a:t>
            </a:r>
            <a:endParaRPr lang="en-US" sz="2000" b="1" dirty="0">
              <a:latin typeface="Adagio_Slab" pitchFamily="50" charset="-18"/>
            </a:endParaRPr>
          </a:p>
        </p:txBody>
      </p:sp>
      <p:pic>
        <p:nvPicPr>
          <p:cNvPr id="9" name="Picture 42" descr="laser_upconver">
            <a:extLst>
              <a:ext uri="{FF2B5EF4-FFF2-40B4-BE49-F238E27FC236}">
                <a16:creationId xmlns:a16="http://schemas.microsoft.com/office/drawing/2014/main" xmlns="" id="{0AE68AB0-C5BA-4D8D-8640-D99AC8EE7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32" y="4789789"/>
            <a:ext cx="3426231" cy="194448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0" y="141070"/>
            <a:ext cx="12192000" cy="646331"/>
          </a:xfrm>
          <a:prstGeom prst="rect">
            <a:avLst/>
          </a:prstGeom>
          <a:solidFill>
            <a:srgbClr val="C2B0B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err="1" smtClean="0">
                <a:latin typeface="Adagio_Slab Medium" pitchFamily="50" charset="-18"/>
              </a:rPr>
              <a:t>Fiber</a:t>
            </a:r>
            <a:r>
              <a:rPr lang="pl-PL" sz="3600" b="1" dirty="0" smtClean="0">
                <a:latin typeface="Adagio_Slab Medium" pitchFamily="50" charset="-18"/>
              </a:rPr>
              <a:t> </a:t>
            </a:r>
            <a:r>
              <a:rPr lang="pl-PL" sz="3600" b="1" dirty="0" err="1" smtClean="0">
                <a:latin typeface="Adagio_Slab Medium" pitchFamily="50" charset="-18"/>
              </a:rPr>
              <a:t>optic</a:t>
            </a:r>
            <a:r>
              <a:rPr lang="pl-PL" sz="3600" b="1" dirty="0" smtClean="0">
                <a:latin typeface="Adagio_Slab Medium" pitchFamily="50" charset="-18"/>
              </a:rPr>
              <a:t> </a:t>
            </a:r>
            <a:r>
              <a:rPr lang="pl-PL" sz="3600" b="1" dirty="0" err="1" smtClean="0">
                <a:latin typeface="Adagio_Slab Medium" pitchFamily="50" charset="-18"/>
              </a:rPr>
              <a:t>photonics</a:t>
            </a:r>
            <a:endParaRPr lang="en-US" sz="3600" b="1" dirty="0">
              <a:latin typeface="Adagio_Slab Medium" pitchFamily="50" charset="-18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4155454" y="2185169"/>
            <a:ext cx="8036546" cy="400110"/>
          </a:xfrm>
          <a:prstGeom prst="rect">
            <a:avLst/>
          </a:prstGeom>
          <a:solidFill>
            <a:srgbClr val="C2B0B9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latin typeface="Adagio_Slab" pitchFamily="50" charset="-18"/>
              </a:rPr>
              <a:t>NIR </a:t>
            </a:r>
            <a:r>
              <a:rPr lang="en-US" sz="2000" b="1" dirty="0">
                <a:latin typeface="Adagio_Slab" pitchFamily="50" charset="-18"/>
              </a:rPr>
              <a:t>fiber lasers and amplifiers</a:t>
            </a:r>
            <a:r>
              <a:rPr lang="pl-PL" sz="2000" b="1" dirty="0">
                <a:latin typeface="Adagio_Slab" pitchFamily="50" charset="-18"/>
              </a:rPr>
              <a:t> (</a:t>
            </a:r>
            <a:r>
              <a:rPr lang="pl-PL" sz="2000" b="1" dirty="0" err="1">
                <a:latin typeface="Adagio_Slab" pitchFamily="50" charset="-18"/>
              </a:rPr>
              <a:t>incl</a:t>
            </a:r>
            <a:r>
              <a:rPr lang="pl-PL" sz="2000" b="1" dirty="0">
                <a:latin typeface="Adagio_Slab" pitchFamily="50" charset="-18"/>
              </a:rPr>
              <a:t>. </a:t>
            </a:r>
            <a:r>
              <a:rPr lang="pl-PL" sz="2000" b="1" dirty="0" err="1">
                <a:latin typeface="Adagio_Slab" pitchFamily="50" charset="-18"/>
              </a:rPr>
              <a:t>turn-key</a:t>
            </a:r>
            <a:r>
              <a:rPr lang="pl-PL" sz="2000" b="1" dirty="0">
                <a:latin typeface="Adagio_Slab" pitchFamily="50" charset="-18"/>
              </a:rPr>
              <a:t> </a:t>
            </a:r>
            <a:r>
              <a:rPr lang="pl-PL" sz="2000" b="1" dirty="0" err="1" smtClean="0">
                <a:latin typeface="Adagio_Slab" pitchFamily="50" charset="-18"/>
              </a:rPr>
              <a:t>systems</a:t>
            </a:r>
            <a:r>
              <a:rPr lang="pl-PL" sz="2000" b="1" dirty="0" smtClean="0">
                <a:latin typeface="Adagio_Slab" pitchFamily="50" charset="-18"/>
              </a:rPr>
              <a:t>)</a:t>
            </a:r>
            <a:endParaRPr lang="pl-PL" sz="2000" b="1" dirty="0">
              <a:latin typeface="Adagio_Slab" pitchFamily="50" charset="-18"/>
            </a:endParaRPr>
          </a:p>
        </p:txBody>
      </p:sp>
      <p:pic>
        <p:nvPicPr>
          <p:cNvPr id="8" name="Picture 4" descr="gen2">
            <a:extLst>
              <a:ext uri="{FF2B5EF4-FFF2-40B4-BE49-F238E27FC236}">
                <a16:creationId xmlns:a16="http://schemas.microsoft.com/office/drawing/2014/main" xmlns="" id="{B44552F1-B2AA-4D03-B47B-A66217F9F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32" y="2920143"/>
            <a:ext cx="3426231" cy="1554062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88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1443</TotalTime>
  <Words>177</Words>
  <Application>Microsoft Office PowerPoint</Application>
  <PresentationFormat>Niestandardowy</PresentationFormat>
  <Paragraphs>34</Paragraphs>
  <Slides>8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4" baseType="lpstr">
      <vt:lpstr>Arial</vt:lpstr>
      <vt:lpstr>Adagio_Slab</vt:lpstr>
      <vt:lpstr>Calibri</vt:lpstr>
      <vt:lpstr>Calibri Light</vt:lpstr>
      <vt:lpstr>Adagio_Slab Medium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Emilia Fryszkowska</dc:creator>
  <cp:lastModifiedBy>Marta Arbatowska</cp:lastModifiedBy>
  <cp:revision>119</cp:revision>
  <dcterms:created xsi:type="dcterms:W3CDTF">2017-01-20T08:44:33Z</dcterms:created>
  <dcterms:modified xsi:type="dcterms:W3CDTF">2018-01-03T11:31:22Z</dcterms:modified>
</cp:coreProperties>
</file>